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8" r:id="rId3"/>
    <p:sldId id="257" r:id="rId4"/>
    <p:sldId id="258" r:id="rId5"/>
    <p:sldId id="259" r:id="rId6"/>
    <p:sldId id="273" r:id="rId7"/>
    <p:sldId id="260" r:id="rId8"/>
    <p:sldId id="262" r:id="rId9"/>
    <p:sldId id="261" r:id="rId10"/>
    <p:sldId id="274" r:id="rId11"/>
    <p:sldId id="263" r:id="rId12"/>
    <p:sldId id="264" r:id="rId13"/>
    <p:sldId id="266" r:id="rId14"/>
    <p:sldId id="265" r:id="rId15"/>
    <p:sldId id="275" r:id="rId16"/>
    <p:sldId id="271" r:id="rId17"/>
    <p:sldId id="267" r:id="rId18"/>
    <p:sldId id="272" r:id="rId19"/>
    <p:sldId id="269" r:id="rId20"/>
    <p:sldId id="270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56" d="100"/>
          <a:sy n="56" d="100"/>
        </p:scale>
        <p:origin x="9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B59DA-7EFC-48CB-A363-8B0E4286ED0C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E2B4E-CE85-46C7-B458-7CDD0167C05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08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E2B4E-CE85-46C7-B458-7CDD0167C05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647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0A715D-86B7-C4F1-0C31-DFA3470A8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BB5043-B033-D840-E53A-0182812FB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6107F49-7791-15ED-2B6B-EE3F5529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C09076-C916-13E8-3ABA-B6C2BF9D6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79D97FC-30F2-C28A-4FEF-A70E5D86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69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781C7A-6B8A-AE25-3366-24BF8F044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BA3EAAE-59C9-6157-F050-6C4DE8DF3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F747C0B-E5DA-1C2A-7168-CD60D826B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8F5194-D9BC-9BA2-6752-DCB714D8E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A64961-D5F3-631D-B4A1-CD03982F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866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BF8DA61-19DA-CBE6-370E-15FF3A5A76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AB62140-91DA-D33F-7DD4-77C3D7D312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F9F321-A0A2-4BE7-504E-4BBEAA94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503B783-41C2-F7F2-B026-B971DE62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BABADAF-F1AE-C9DF-DC1A-71A3AD40B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82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C4D3A7-97A3-A4DD-B2A1-F263A6DFB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C019C6-49C9-631C-CD7E-BD3A2D99F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ACCEA5-E682-B6DF-1651-870D68BB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CB0DAF3-A921-9608-4D09-CEB6405F8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10866B2-0ED9-8DA9-E77C-4CE3D132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88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870445-A789-0D1D-66AD-14191DD00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A251B4-7771-6CC2-59FE-CEA848982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953B4B-59B1-B503-1AF9-49CB951CF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F534EB-DB24-919B-A389-24EB2D1ED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4F92B10-0E94-6BF5-3062-9F7BB7C11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982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45FD77-B77B-8A44-EBE2-44C3E96E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F50706-C0EA-156D-C80D-59234E8F6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53B667-58AF-F5B8-D1B9-D3A5DEAF1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E435997-F0E7-3B13-0301-0C37AD81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6AA305E-0AD6-99D1-DD3D-CACD7DAB2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7717A77-CE9C-1DEF-BFDE-1DE6E721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16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C7C11D-4818-4D7D-F0D6-D6B6FCD8C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39F3CF0-BEFA-9D0E-E33B-4A97E192B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04B898-5130-BB6C-29BA-64420B672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E82F48F-28F2-3ADD-5A39-E16EF3F29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EEA7452-5980-5ACD-80E5-080EB892B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4F616B6-9CB4-3A6B-D2C2-99800301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C590BE3-A1A9-12C0-4167-D638E7BA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60DD62F-9AED-D91D-78BE-56AD6AFF0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081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770F53-499B-338B-E022-ACF9883F5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F93C79-E0E9-D38F-8B17-F3956EA05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E1E5B8F-A7FB-E31A-809A-B42943C68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1AEA581-29A5-A665-01F7-AFF8CB13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1493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9760B0B-E66F-AA45-F44E-C81F942C9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098419A-4B03-2113-E3D3-D9E856BD9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97C76BA-7CBA-F9F0-2D10-469079131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88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236F68-3A8A-9990-6B3C-5C83D0614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19AEC0-74C7-114C-E76C-4293CCBD2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B31A4D1-0336-67D3-6412-8B6B4F7B1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11358B-993C-DDE9-5B48-9358035A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529AC2F-8DFB-16FD-2D52-251110F1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C14866B-F21B-14A3-64DF-8E43BD2CC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33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4514D1-0ABA-085E-D520-B2BE43CB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6465FA0-24B1-8FC7-F992-5D39DFCFC2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B4F5C92-8975-AC34-37EE-6A7115DAC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67320D9-1030-B1BD-5D1E-86376FD1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83847DF-B554-6D70-34A1-A8811BB2D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B0E692-5C40-AC08-EB31-F2B8E994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26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1EBA356-BFD5-C583-C160-9A425374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0654754-D6A4-D412-D78B-E11F376F7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86A361C-9F82-DD09-6262-524DAA8004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399EF7-3683-465E-AD00-9BB3105A872D}" type="datetimeFigureOut">
              <a:rPr lang="zh-TW" altLang="en-US" smtClean="0"/>
              <a:t>2024/9/15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44B561-BA62-074D-1081-ED5E7AC8D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1FD10A-500F-C97C-D6EA-D26EB8341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1469ED-ECA4-45C9-80B6-554AE98E4BC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23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F547C5-5F12-5E26-F519-6C7DB26748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實習前 重要事項宣導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00CB69-1C5B-78BC-29AC-5D63D1C866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3929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AD37F84-6D2C-D6A7-D096-10CF41EA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390" y="2468245"/>
            <a:ext cx="10515600" cy="1325563"/>
          </a:xfrm>
        </p:spPr>
        <p:txBody>
          <a:bodyPr/>
          <a:lstStyle/>
          <a:p>
            <a:r>
              <a:rPr lang="zh-TW" altLang="en-US" dirty="0"/>
              <a:t>性騷擾防治與性別友善宣導</a:t>
            </a:r>
          </a:p>
        </p:txBody>
      </p:sp>
    </p:spTree>
    <p:extLst>
      <p:ext uri="{BB962C8B-B14F-4D97-AF65-F5344CB8AC3E}">
        <p14:creationId xmlns:p14="http://schemas.microsoft.com/office/powerpoint/2010/main" val="3756569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45329D57-CBE2-8DD9-571C-40CD0EBAC20A}"/>
              </a:ext>
            </a:extLst>
          </p:cNvPr>
          <p:cNvSpPr txBox="1"/>
          <p:nvPr/>
        </p:nvSpPr>
        <p:spPr>
          <a:xfrm>
            <a:off x="2111692" y="2604254"/>
            <a:ext cx="72609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  <a:cs typeface="Vijaya" panose="020B0502040204020203" pitchFamily="18" charset="0"/>
              </a:rPr>
              <a:t>性騷擾防治專區 宣導影片區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  <a:cs typeface="Vijaya" panose="020B0502040204020203" pitchFamily="18" charset="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cs typeface="Vijaya" panose="020B0502040204020203" pitchFamily="18" charset="0"/>
              </a:rPr>
              <a:t>https://dep.mohw.gov.tw/DOPS/lp-1311-105-xCat-3.html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  <a:cs typeface="Vijaya" panose="020B0502040204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700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文字, 平面設計, 海報, 標誌 的圖片&#10;&#10;自動產生的描述">
            <a:extLst>
              <a:ext uri="{FF2B5EF4-FFF2-40B4-BE49-F238E27FC236}">
                <a16:creationId xmlns:a16="http://schemas.microsoft.com/office/drawing/2014/main" id="{7D162D49-9B56-915D-FD46-FD8D47427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7" y="-80010"/>
            <a:ext cx="10197083" cy="685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3936F953-4E3F-5C26-C99F-A9BD2584A3EF}"/>
              </a:ext>
            </a:extLst>
          </p:cNvPr>
          <p:cNvSpPr txBox="1"/>
          <p:nvPr/>
        </p:nvSpPr>
        <p:spPr>
          <a:xfrm>
            <a:off x="5463540" y="5768578"/>
            <a:ext cx="389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06-622-6111#399 </a:t>
            </a:r>
            <a:r>
              <a:rPr lang="zh-TW" altLang="en-US" dirty="0"/>
              <a:t>性平會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D6D54A4-52AE-F5F1-4669-B2E4A6DD406D}"/>
              </a:ext>
            </a:extLst>
          </p:cNvPr>
          <p:cNvSpPr txBox="1"/>
          <p:nvPr/>
        </p:nvSpPr>
        <p:spPr>
          <a:xfrm>
            <a:off x="971550" y="6137910"/>
            <a:ext cx="24003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</a:t>
            </a:r>
            <a:r>
              <a:rPr lang="zh-TW" altLang="en-US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衛服部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0054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卡通, 海報, 服裝 的圖片&#10;&#10;自動產生的描述">
            <a:extLst>
              <a:ext uri="{FF2B5EF4-FFF2-40B4-BE49-F238E27FC236}">
                <a16:creationId xmlns:a16="http://schemas.microsoft.com/office/drawing/2014/main" id="{A6D940DD-9F29-15EF-E405-17898F4EB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054" y="-30718"/>
            <a:ext cx="10550946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E2E1736-BB98-5DD2-22A1-C5D035F499A4}"/>
              </a:ext>
            </a:extLst>
          </p:cNvPr>
          <p:cNvSpPr txBox="1"/>
          <p:nvPr/>
        </p:nvSpPr>
        <p:spPr>
          <a:xfrm>
            <a:off x="5200650" y="6042898"/>
            <a:ext cx="389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06-622-6111#399 </a:t>
            </a:r>
            <a:r>
              <a:rPr lang="zh-TW" altLang="en-US" dirty="0"/>
              <a:t>性平會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F207038-F86D-F45D-A83B-400739F619F3}"/>
              </a:ext>
            </a:extLst>
          </p:cNvPr>
          <p:cNvSpPr txBox="1"/>
          <p:nvPr/>
        </p:nvSpPr>
        <p:spPr>
          <a:xfrm>
            <a:off x="816717" y="6412230"/>
            <a:ext cx="24003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</a:t>
            </a:r>
            <a:r>
              <a:rPr lang="zh-TW" altLang="en-US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衛服部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1359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海報, 動畫卡通, 傳單 的圖片&#10;&#10;自動產生的描述">
            <a:extLst>
              <a:ext uri="{FF2B5EF4-FFF2-40B4-BE49-F238E27FC236}">
                <a16:creationId xmlns:a16="http://schemas.microsoft.com/office/drawing/2014/main" id="{1254D0D8-F818-1C40-FB03-849E7605F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68" y="-102870"/>
            <a:ext cx="10391512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4057060-291F-31EC-D7DD-49E24B66D590}"/>
              </a:ext>
            </a:extLst>
          </p:cNvPr>
          <p:cNvSpPr txBox="1"/>
          <p:nvPr/>
        </p:nvSpPr>
        <p:spPr>
          <a:xfrm>
            <a:off x="4229100" y="5940028"/>
            <a:ext cx="389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06-622-6111#399 </a:t>
            </a:r>
            <a:r>
              <a:rPr lang="zh-TW" altLang="en-US" dirty="0"/>
              <a:t>性平會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9A7BA4B-F7D6-FB24-2001-8CD1E27FECBE}"/>
              </a:ext>
            </a:extLst>
          </p:cNvPr>
          <p:cNvSpPr txBox="1"/>
          <p:nvPr/>
        </p:nvSpPr>
        <p:spPr>
          <a:xfrm>
            <a:off x="914400" y="6229350"/>
            <a:ext cx="24003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</a:t>
            </a:r>
            <a:r>
              <a:rPr lang="zh-TW" altLang="en-US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衛服部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2030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AD37F84-6D2C-D6A7-D096-10CF41EA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390" y="2468245"/>
            <a:ext cx="10515600" cy="1325563"/>
          </a:xfrm>
        </p:spPr>
        <p:txBody>
          <a:bodyPr/>
          <a:lstStyle/>
          <a:p>
            <a:r>
              <a:rPr lang="zh-TW" altLang="en-US" dirty="0"/>
              <a:t>交通安全宣導</a:t>
            </a:r>
          </a:p>
        </p:txBody>
      </p:sp>
    </p:spTree>
    <p:extLst>
      <p:ext uri="{BB962C8B-B14F-4D97-AF65-F5344CB8AC3E}">
        <p14:creationId xmlns:p14="http://schemas.microsoft.com/office/powerpoint/2010/main" val="3379854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B9F0D66-1959-0529-DBC9-5AC782AB3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0" y="0"/>
            <a:ext cx="909828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91C21A2-BA64-E31A-5170-94148BC46188}"/>
              </a:ext>
            </a:extLst>
          </p:cNvPr>
          <p:cNvSpPr txBox="1"/>
          <p:nvPr/>
        </p:nvSpPr>
        <p:spPr>
          <a:xfrm>
            <a:off x="0" y="6238994"/>
            <a:ext cx="2217420" cy="378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資料來源：交通部</a:t>
            </a:r>
          </a:p>
        </p:txBody>
      </p:sp>
    </p:spTree>
    <p:extLst>
      <p:ext uri="{BB962C8B-B14F-4D97-AF65-F5344CB8AC3E}">
        <p14:creationId xmlns:p14="http://schemas.microsoft.com/office/powerpoint/2010/main" val="907632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746BB80-302D-092B-C6A2-A81E72E2E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562" y="0"/>
            <a:ext cx="849127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693329A-645C-1024-6356-C208C1B1D09B}"/>
              </a:ext>
            </a:extLst>
          </p:cNvPr>
          <p:cNvSpPr txBox="1"/>
          <p:nvPr/>
        </p:nvSpPr>
        <p:spPr>
          <a:xfrm>
            <a:off x="0" y="6238994"/>
            <a:ext cx="2217420" cy="378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資料來源：交通部</a:t>
            </a:r>
          </a:p>
        </p:txBody>
      </p:sp>
    </p:spTree>
    <p:extLst>
      <p:ext uri="{BB962C8B-B14F-4D97-AF65-F5344CB8AC3E}">
        <p14:creationId xmlns:p14="http://schemas.microsoft.com/office/powerpoint/2010/main" val="3694549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73D8640-77AF-86ED-3B51-B5FE8DD02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0"/>
            <a:ext cx="54864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5A1BAAC-ECF3-8D4C-E5EE-07A51DB771D8}"/>
              </a:ext>
            </a:extLst>
          </p:cNvPr>
          <p:cNvSpPr txBox="1"/>
          <p:nvPr/>
        </p:nvSpPr>
        <p:spPr>
          <a:xfrm>
            <a:off x="0" y="6238994"/>
            <a:ext cx="2217420" cy="378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資料來源：交通部</a:t>
            </a:r>
          </a:p>
        </p:txBody>
      </p:sp>
    </p:spTree>
    <p:extLst>
      <p:ext uri="{BB962C8B-B14F-4D97-AF65-F5344CB8AC3E}">
        <p14:creationId xmlns:p14="http://schemas.microsoft.com/office/powerpoint/2010/main" val="1149742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418F9E5-2877-400E-D384-11F1C475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085" y="0"/>
            <a:ext cx="6858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C1EFE5E-96F3-5538-F4E3-922F5FF3A612}"/>
              </a:ext>
            </a:extLst>
          </p:cNvPr>
          <p:cNvSpPr txBox="1"/>
          <p:nvPr/>
        </p:nvSpPr>
        <p:spPr>
          <a:xfrm>
            <a:off x="0" y="6238994"/>
            <a:ext cx="2217420" cy="378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資料來源：交通部</a:t>
            </a:r>
          </a:p>
        </p:txBody>
      </p:sp>
    </p:spTree>
    <p:extLst>
      <p:ext uri="{BB962C8B-B14F-4D97-AF65-F5344CB8AC3E}">
        <p14:creationId xmlns:p14="http://schemas.microsoft.com/office/powerpoint/2010/main" val="245686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D14EDD-82D0-5DEB-62CE-EFDF2E83D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628265"/>
            <a:ext cx="10515600" cy="1325563"/>
          </a:xfrm>
        </p:spPr>
        <p:txBody>
          <a:bodyPr/>
          <a:lstStyle/>
          <a:p>
            <a:r>
              <a:rPr lang="zh-TW" altLang="en-US" dirty="0"/>
              <a:t>實習職場勞工權益宣導</a:t>
            </a:r>
          </a:p>
        </p:txBody>
      </p:sp>
    </p:spTree>
    <p:extLst>
      <p:ext uri="{BB962C8B-B14F-4D97-AF65-F5344CB8AC3E}">
        <p14:creationId xmlns:p14="http://schemas.microsoft.com/office/powerpoint/2010/main" val="492693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364899-96C5-FFE6-C3C4-067DCF8C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4810383-06F3-DEBD-0223-7753C1D75221}"/>
              </a:ext>
            </a:extLst>
          </p:cNvPr>
          <p:cNvSpPr txBox="1"/>
          <p:nvPr/>
        </p:nvSpPr>
        <p:spPr>
          <a:xfrm>
            <a:off x="0" y="6238994"/>
            <a:ext cx="2217420" cy="37897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資料來源：交通部</a:t>
            </a:r>
          </a:p>
        </p:txBody>
      </p:sp>
    </p:spTree>
    <p:extLst>
      <p:ext uri="{BB962C8B-B14F-4D97-AF65-F5344CB8AC3E}">
        <p14:creationId xmlns:p14="http://schemas.microsoft.com/office/powerpoint/2010/main" val="201334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螢幕擷取畫面, 卡通 的圖片">
            <a:extLst>
              <a:ext uri="{FF2B5EF4-FFF2-40B4-BE49-F238E27FC236}">
                <a16:creationId xmlns:a16="http://schemas.microsoft.com/office/drawing/2014/main" id="{1EF9BAB8-F01F-DBD5-292A-5EBF49A5E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" y="0"/>
            <a:ext cx="10618469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B96A917-3D55-3AD2-329B-0AF89D66D1E7}"/>
              </a:ext>
            </a:extLst>
          </p:cNvPr>
          <p:cNvSpPr txBox="1"/>
          <p:nvPr/>
        </p:nvSpPr>
        <p:spPr>
          <a:xfrm>
            <a:off x="3669031" y="6387584"/>
            <a:ext cx="35918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資料來源：勞動部職業安全衛生署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6761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, 螢幕擷取畫面, 人員 的圖片&#10;&#10;自動產生的描述">
            <a:extLst>
              <a:ext uri="{FF2B5EF4-FFF2-40B4-BE49-F238E27FC236}">
                <a16:creationId xmlns:a16="http://schemas.microsoft.com/office/drawing/2014/main" id="{D2684C0A-FD7A-417F-EF45-0717C18EC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33" y="0"/>
            <a:ext cx="9699334" cy="639901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B9AFE87-3F32-2DF3-58AA-E5F082E923DB}"/>
              </a:ext>
            </a:extLst>
          </p:cNvPr>
          <p:cNvSpPr txBox="1"/>
          <p:nvPr/>
        </p:nvSpPr>
        <p:spPr>
          <a:xfrm>
            <a:off x="491491" y="6399014"/>
            <a:ext cx="35918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資料來源：勞動部職業安全衛生署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288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6A7D24C8-F6B9-90F6-EB70-2A638BAC8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30" y="0"/>
            <a:ext cx="9697340" cy="68580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567CF33-9F73-AEB9-9AB5-131F793D85B0}"/>
              </a:ext>
            </a:extLst>
          </p:cNvPr>
          <p:cNvSpPr txBox="1"/>
          <p:nvPr/>
        </p:nvSpPr>
        <p:spPr>
          <a:xfrm>
            <a:off x="491491" y="6399014"/>
            <a:ext cx="35918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資料來源：勞動部職業安全衛生署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6724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AD37F84-6D2C-D6A7-D096-10CF41EA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390" y="2468245"/>
            <a:ext cx="10515600" cy="1325563"/>
          </a:xfrm>
        </p:spPr>
        <p:txBody>
          <a:bodyPr/>
          <a:lstStyle/>
          <a:p>
            <a:r>
              <a:rPr lang="zh-TW" altLang="en-US" dirty="0"/>
              <a:t>租屋安全與用電安全宣導</a:t>
            </a:r>
          </a:p>
        </p:txBody>
      </p:sp>
    </p:spTree>
    <p:extLst>
      <p:ext uri="{BB962C8B-B14F-4D97-AF65-F5344CB8AC3E}">
        <p14:creationId xmlns:p14="http://schemas.microsoft.com/office/powerpoint/2010/main" val="125613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海報, 傳單 的圖片&#10;&#10;自動產生的描述">
            <a:extLst>
              <a:ext uri="{FF2B5EF4-FFF2-40B4-BE49-F238E27FC236}">
                <a16:creationId xmlns:a16="http://schemas.microsoft.com/office/drawing/2014/main" id="{ED66F1E3-3941-3786-F042-F64A7ED7B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" y="0"/>
            <a:ext cx="10206990" cy="641223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4482D27-B565-B2A0-7932-F64F73214407}"/>
              </a:ext>
            </a:extLst>
          </p:cNvPr>
          <p:cNvSpPr txBox="1"/>
          <p:nvPr/>
        </p:nvSpPr>
        <p:spPr>
          <a:xfrm>
            <a:off x="199900" y="6412230"/>
            <a:ext cx="219862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9B91595-55D4-FAB9-0FB9-28381EC74DF4}"/>
              </a:ext>
            </a:extLst>
          </p:cNvPr>
          <p:cNvSpPr txBox="1"/>
          <p:nvPr/>
        </p:nvSpPr>
        <p:spPr>
          <a:xfrm>
            <a:off x="3048953" y="3261479"/>
            <a:ext cx="6097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資料來源：教育部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406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文字, 螢幕擷取畫面, 平面設計, 動畫卡通 的圖片&#10;&#10;自動產生的描述">
            <a:extLst>
              <a:ext uri="{FF2B5EF4-FFF2-40B4-BE49-F238E27FC236}">
                <a16:creationId xmlns:a16="http://schemas.microsoft.com/office/drawing/2014/main" id="{5C0B81DB-E65B-F5B2-BAD0-54DEC9621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" y="125730"/>
            <a:ext cx="10058400" cy="64808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7BF596F-5294-FF35-9B09-0DB0731C5DDF}"/>
              </a:ext>
            </a:extLst>
          </p:cNvPr>
          <p:cNvSpPr txBox="1"/>
          <p:nvPr/>
        </p:nvSpPr>
        <p:spPr>
          <a:xfrm>
            <a:off x="6966460" y="6260068"/>
            <a:ext cx="219862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</a:t>
            </a:r>
            <a:r>
              <a:rPr lang="zh-TW" altLang="en-US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內政</a:t>
            </a:r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部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241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卡通, 動畫卡通, 美工圖案 的圖片&#10;&#10;自動產生的描述">
            <a:extLst>
              <a:ext uri="{FF2B5EF4-FFF2-40B4-BE49-F238E27FC236}">
                <a16:creationId xmlns:a16="http://schemas.microsoft.com/office/drawing/2014/main" id="{0D8AA825-2266-49C0-E9BE-69D74AB04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230" y="0"/>
            <a:ext cx="909828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6BFBEDD-B4E0-BB8E-6BC9-092D064F6F7A}"/>
              </a:ext>
            </a:extLst>
          </p:cNvPr>
          <p:cNvSpPr txBox="1"/>
          <p:nvPr/>
        </p:nvSpPr>
        <p:spPr>
          <a:xfrm>
            <a:off x="4966210" y="6488668"/>
            <a:ext cx="330911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zh-TW" altLang="zh-TW" sz="1800" spc="-15" dirty="0">
                <a:effectLst/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資料來源：</a:t>
            </a:r>
            <a:r>
              <a:rPr lang="zh-TW" altLang="en-US" spc="-15" dirty="0">
                <a:latin typeface="細明體_HKSCS" panose="02020500000000000000" pitchFamily="18" charset="-120"/>
                <a:ea typeface="細明體_HKSCS" panose="02020500000000000000" pitchFamily="18" charset="-120"/>
                <a:cs typeface="細明體_HKSCS" panose="02020500000000000000" pitchFamily="18" charset="-120"/>
              </a:rPr>
              <a:t>內政部消防署</a:t>
            </a:r>
            <a:endParaRPr lang="zh-TW" altLang="zh-TW" sz="1600" dirty="0">
              <a:effectLst/>
              <a:latin typeface="細明體_HKSCS" panose="02020500000000000000" pitchFamily="18" charset="-120"/>
              <a:ea typeface="細明體_HKSCS" panose="02020500000000000000" pitchFamily="18" charset="-120"/>
              <a:cs typeface="細明體_HKSCS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5603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137</Words>
  <Application>Microsoft Office PowerPoint</Application>
  <PresentationFormat>寬螢幕</PresentationFormat>
  <Paragraphs>25</Paragraphs>
  <Slides>20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細明體_HKSCS</vt:lpstr>
      <vt:lpstr>標楷體</vt:lpstr>
      <vt:lpstr>Aptos</vt:lpstr>
      <vt:lpstr>Aptos Display</vt:lpstr>
      <vt:lpstr>Arial</vt:lpstr>
      <vt:lpstr>Office 佈景主題</vt:lpstr>
      <vt:lpstr>實習前 重要事項宣導</vt:lpstr>
      <vt:lpstr>實習職場勞工權益宣導</vt:lpstr>
      <vt:lpstr>PowerPoint 簡報</vt:lpstr>
      <vt:lpstr>PowerPoint 簡報</vt:lpstr>
      <vt:lpstr>PowerPoint 簡報</vt:lpstr>
      <vt:lpstr>租屋安全與用電安全宣導</vt:lpstr>
      <vt:lpstr>PowerPoint 簡報</vt:lpstr>
      <vt:lpstr>PowerPoint 簡報</vt:lpstr>
      <vt:lpstr>PowerPoint 簡報</vt:lpstr>
      <vt:lpstr>性騷擾防治與性別友善宣導</vt:lpstr>
      <vt:lpstr>PowerPoint 簡報</vt:lpstr>
      <vt:lpstr>PowerPoint 簡報</vt:lpstr>
      <vt:lpstr>PowerPoint 簡報</vt:lpstr>
      <vt:lpstr>PowerPoint 簡報</vt:lpstr>
      <vt:lpstr>交通安全宣導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焄蓮 方</dc:creator>
  <cp:lastModifiedBy>焄蓮 方</cp:lastModifiedBy>
  <cp:revision>5</cp:revision>
  <dcterms:created xsi:type="dcterms:W3CDTF">2024-09-15T00:34:36Z</dcterms:created>
  <dcterms:modified xsi:type="dcterms:W3CDTF">2024-09-15T11:28:00Z</dcterms:modified>
</cp:coreProperties>
</file>